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70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723C-A5CD-4AD1-90B6-D9D92DFC7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6642B-7E75-47AB-BD75-50F86677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E11B9-8E06-4E30-B2A4-97255BEF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F8C94-9076-4A6F-AABA-AA4DA431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EEB9-9297-4A44-A43D-D59FC2CA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1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E113-6214-49D7-81D7-70EE10416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F0D71-F492-42CD-A18A-4F9B1B7EF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5948C-A2C8-4C9A-AF26-708EB992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264A0-29C8-45FA-938D-C2A98386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8B1C7-0DF9-4504-B7E9-D6BEEE42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7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1BE03-2528-421A-A3AA-3CF5E67D2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F8DDA6-6EFF-4634-8BFA-3257FA69E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E5140-8C06-43AB-9FEB-04A0AFDD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6F983-1DFD-4EBF-B338-9577E38C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CBB9D-7724-425D-82C0-CC0735F0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8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5191-32BF-4FEE-B14E-129FD749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1766-B44D-41BE-8475-B708F41C3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6B8BC-BF35-4251-8D0B-DA952F82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FE57A-FDA9-4C61-9205-62F5DE46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FB871-8CBA-4E62-BCCB-D2FBA1EC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4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93D9-8038-4B49-821E-314013B0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B22DC-D774-4A4E-B77C-D4277979D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11B3-B1B7-4E64-BD71-C4557596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69CB-B97B-4870-972D-1C3E3E1C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7E843-28AC-49F1-9229-5138BC84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9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302F-AB35-4D8A-8C15-9F48BF6E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BEF9-4083-4EBA-9DEE-8A3E23677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4ECE6-5C1C-4445-B55B-287116D6A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B0695-0A36-4D24-A35F-F11E4E73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ADB30-D119-4CF5-8AAA-C0AFCAA8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B0375-3A90-4559-A91C-CF501DC59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5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DFB2-DA67-49C0-853F-D5005A3C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37DC0-ABDE-4417-BDB1-E26186E4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366D7-2195-4CC4-B6B5-BB3A0DA1F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E9A30-4EE6-4EFF-9980-B11D6DFCB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C5372-B480-4131-8185-F0A7EA4DA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6ED7F-EE42-4847-BDB8-5C3AD066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44617-0F11-44BD-818E-8AC2EAC3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B6FD2-A6A9-47F6-A055-808D79B6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92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034C-A6BD-4E6A-BB3C-B2AA64C1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B8C411-7A01-491C-A61C-CAA17312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32C99-58EF-462A-ABA6-C15F446F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6D51C-7621-4888-B045-9435BC0D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AFDF7-2EF5-4FA5-8B71-2EC888F0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FD5AF-ABD8-45D9-962B-56DDDE4B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F00D7-6624-4906-BC75-242EA2B5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2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D6B6-96BB-4F60-BCE1-88441C2F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A746-4BD6-4217-BACD-7C625C75B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C067-1587-4073-80BB-4150B3383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12F23-C270-4B3A-940E-04F55683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8749E-8F79-4267-9047-F47D0A855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8F05D-234C-44D1-8778-5FB8702B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3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9FD0-B95B-4FB8-A88C-503D77B2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C3526-5F7A-4E46-B9AC-227437395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15FA1-AD7A-4ADC-AEE7-0FCC1073E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4CB95-37C4-4046-B39F-95931FE8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A9A5F-5DE7-4D1B-80CE-028E2FCE9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58E23-9A54-4DF6-B116-95278E9C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2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9C65B-C6F8-4CC1-96B4-69C4D07C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DE622-A085-4F37-A0C5-02EB101E2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5E3B5-5007-4C5B-89B7-A5A082A2B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83650-9F44-414C-8A17-3924845B9CD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6270B-CD64-4580-B763-7A978B759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175EF-4AB4-4720-812C-AF27555EF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6939B-76E9-4ABB-AB02-96525A10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97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00D6-B7F9-4FB1-85D9-34A59A3BC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7003F-1513-434D-8EE0-3AE4290DB8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9140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4252.896">
            <a:extLst>
              <a:ext uri="{FF2B5EF4-FFF2-40B4-BE49-F238E27FC236}">
                <a16:creationId xmlns:a16="http://schemas.microsoft.com/office/drawing/2014/main" id="{9CAC278D-B717-48CC-A8A9-F9F64BFE11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71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428.646">
            <a:extLst>
              <a:ext uri="{FF2B5EF4-FFF2-40B4-BE49-F238E27FC236}">
                <a16:creationId xmlns:a16="http://schemas.microsoft.com/office/drawing/2014/main" id="{272D352D-43E3-46E5-8DB7-17F5354FBD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058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523.196">
            <a:extLst>
              <a:ext uri="{FF2B5EF4-FFF2-40B4-BE49-F238E27FC236}">
                <a16:creationId xmlns:a16="http://schemas.microsoft.com/office/drawing/2014/main" id="{109482DA-25EB-43F0-8176-F765064607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50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540.608">
            <a:extLst>
              <a:ext uri="{FF2B5EF4-FFF2-40B4-BE49-F238E27FC236}">
                <a16:creationId xmlns:a16="http://schemas.microsoft.com/office/drawing/2014/main" id="{A934CE54-08FD-44B5-822C-7951479FF8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C4BCF9-2891-42B1-B06C-983912E93A57}"/>
              </a:ext>
            </a:extLst>
          </p:cNvPr>
          <p:cNvSpPr txBox="1"/>
          <p:nvPr/>
        </p:nvSpPr>
        <p:spPr>
          <a:xfrm>
            <a:off x="7102929" y="2294165"/>
            <a:ext cx="271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Setting output parameters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E2AC7-453A-4E31-BF81-63ED0D602E93}"/>
              </a:ext>
            </a:extLst>
          </p:cNvPr>
          <p:cNvSpPr txBox="1"/>
          <p:nvPr/>
        </p:nvSpPr>
        <p:spPr>
          <a:xfrm>
            <a:off x="9544050" y="4914900"/>
            <a:ext cx="22003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and copy values</a:t>
            </a:r>
          </a:p>
          <a:p>
            <a:r>
              <a:rPr lang="en-US" dirty="0">
                <a:solidFill>
                  <a:srgbClr val="FF0000"/>
                </a:solidFill>
              </a:rPr>
              <a:t>To “Into”  parameters</a:t>
            </a:r>
          </a:p>
          <a:p>
            <a:r>
              <a:rPr lang="en-US" dirty="0">
                <a:solidFill>
                  <a:srgbClr val="FF0000"/>
                </a:solidFill>
              </a:rPr>
              <a:t>OUTPUT will show</a:t>
            </a:r>
          </a:p>
          <a:p>
            <a:r>
              <a:rPr lang="en-US" dirty="0" err="1">
                <a:solidFill>
                  <a:srgbClr val="FF0000"/>
                </a:solidFill>
              </a:rPr>
              <a:t>Invoicees_count</a:t>
            </a:r>
            <a:r>
              <a:rPr lang="en-US" dirty="0">
                <a:solidFill>
                  <a:srgbClr val="FF0000"/>
                </a:solidFill>
              </a:rPr>
              <a:t> and</a:t>
            </a:r>
          </a:p>
          <a:p>
            <a:r>
              <a:rPr lang="en-US" dirty="0">
                <a:solidFill>
                  <a:srgbClr val="FF0000"/>
                </a:solidFill>
              </a:rPr>
              <a:t>Invoices_</a:t>
            </a:r>
          </a:p>
        </p:txBody>
      </p:sp>
    </p:spTree>
    <p:extLst>
      <p:ext uri="{BB962C8B-B14F-4D97-AF65-F5344CB8AC3E}">
        <p14:creationId xmlns:p14="http://schemas.microsoft.com/office/powerpoint/2010/main" val="32464023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557.677">
            <a:extLst>
              <a:ext uri="{FF2B5EF4-FFF2-40B4-BE49-F238E27FC236}">
                <a16:creationId xmlns:a16="http://schemas.microsoft.com/office/drawing/2014/main" id="{583D6E0D-D8D6-4447-B730-5CDD10A5DB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9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603.530">
            <a:extLst>
              <a:ext uri="{FF2B5EF4-FFF2-40B4-BE49-F238E27FC236}">
                <a16:creationId xmlns:a16="http://schemas.microsoft.com/office/drawing/2014/main" id="{E327026F-50B9-4D1B-BAB7-645F7F6BEF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481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634.482">
            <a:extLst>
              <a:ext uri="{FF2B5EF4-FFF2-40B4-BE49-F238E27FC236}">
                <a16:creationId xmlns:a16="http://schemas.microsoft.com/office/drawing/2014/main" id="{7E026BE7-A9CC-459F-95E3-05E2B3340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210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651.199">
            <a:extLst>
              <a:ext uri="{FF2B5EF4-FFF2-40B4-BE49-F238E27FC236}">
                <a16:creationId xmlns:a16="http://schemas.microsoft.com/office/drawing/2014/main" id="{712AE640-1FB4-4C98-8E21-F7E7779171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190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Variables.mp4_20220615_114836.703">
            <a:extLst>
              <a:ext uri="{FF2B5EF4-FFF2-40B4-BE49-F238E27FC236}">
                <a16:creationId xmlns:a16="http://schemas.microsoft.com/office/drawing/2014/main" id="{6BC62D8C-889B-4DE8-951F-10F2197A44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85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Variables.mp4_20220615_115534.776">
            <a:extLst>
              <a:ext uri="{FF2B5EF4-FFF2-40B4-BE49-F238E27FC236}">
                <a16:creationId xmlns:a16="http://schemas.microsoft.com/office/drawing/2014/main" id="{402472AD-352B-4E4D-BB51-E0BE58B31D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978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Variables.mp4_20220615_115009.927">
            <a:extLst>
              <a:ext uri="{FF2B5EF4-FFF2-40B4-BE49-F238E27FC236}">
                <a16:creationId xmlns:a16="http://schemas.microsoft.com/office/drawing/2014/main" id="{7F10557C-5A75-4AC9-9EDD-243D31B31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4410.283">
            <a:extLst>
              <a:ext uri="{FF2B5EF4-FFF2-40B4-BE49-F238E27FC236}">
                <a16:creationId xmlns:a16="http://schemas.microsoft.com/office/drawing/2014/main" id="{7D15999E-BDA7-4790-B5D9-B953E6B91A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313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Variables.mp4_20220615_115215.041">
            <a:extLst>
              <a:ext uri="{FF2B5EF4-FFF2-40B4-BE49-F238E27FC236}">
                <a16:creationId xmlns:a16="http://schemas.microsoft.com/office/drawing/2014/main" id="{57332D55-5495-4D14-930E-E557A60FB3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E0A174-B260-47C8-A019-BBF3F0031065}"/>
              </a:ext>
            </a:extLst>
          </p:cNvPr>
          <p:cNvSpPr txBox="1"/>
          <p:nvPr/>
        </p:nvSpPr>
        <p:spPr>
          <a:xfrm>
            <a:off x="2171700" y="2041071"/>
            <a:ext cx="173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LOCAL VARIABLE</a:t>
            </a:r>
          </a:p>
        </p:txBody>
      </p:sp>
    </p:spTree>
    <p:extLst>
      <p:ext uri="{BB962C8B-B14F-4D97-AF65-F5344CB8AC3E}">
        <p14:creationId xmlns:p14="http://schemas.microsoft.com/office/powerpoint/2010/main" val="30914138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Variables.mp4_20220615_115224.879">
            <a:extLst>
              <a:ext uri="{FF2B5EF4-FFF2-40B4-BE49-F238E27FC236}">
                <a16:creationId xmlns:a16="http://schemas.microsoft.com/office/drawing/2014/main" id="{98B16611-9C30-444E-99AB-9D61D6F43E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441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Variables.mp4_20220615_115246.793">
            <a:extLst>
              <a:ext uri="{FF2B5EF4-FFF2-40B4-BE49-F238E27FC236}">
                <a16:creationId xmlns:a16="http://schemas.microsoft.com/office/drawing/2014/main" id="{6F3A3A81-5B08-4351-B0DD-8653466AF3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156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Variables.mp4_20220615_115254.333">
            <a:extLst>
              <a:ext uri="{FF2B5EF4-FFF2-40B4-BE49-F238E27FC236}">
                <a16:creationId xmlns:a16="http://schemas.microsoft.com/office/drawing/2014/main" id="{A19D8BB1-834A-49A7-96D2-2CF94FE3DF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39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Variables.mp4_20220615_115320.728">
            <a:extLst>
              <a:ext uri="{FF2B5EF4-FFF2-40B4-BE49-F238E27FC236}">
                <a16:creationId xmlns:a16="http://schemas.microsoft.com/office/drawing/2014/main" id="{3E9CABD6-E728-4D62-85C2-885072172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83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Variables.mp4_20220615_115327.533">
            <a:extLst>
              <a:ext uri="{FF2B5EF4-FFF2-40B4-BE49-F238E27FC236}">
                <a16:creationId xmlns:a16="http://schemas.microsoft.com/office/drawing/2014/main" id="{9CBC3FAA-1C87-4DCD-99CC-3D859ED74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36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0220.061">
            <a:extLst>
              <a:ext uri="{FF2B5EF4-FFF2-40B4-BE49-F238E27FC236}">
                <a16:creationId xmlns:a16="http://schemas.microsoft.com/office/drawing/2014/main" id="{1B4E709A-6FC0-4316-B0AF-1BF3A0AA70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26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0319.977">
            <a:extLst>
              <a:ext uri="{FF2B5EF4-FFF2-40B4-BE49-F238E27FC236}">
                <a16:creationId xmlns:a16="http://schemas.microsoft.com/office/drawing/2014/main" id="{C51E5314-4ABB-4A0C-BB96-DC42A4996F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596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352.119">
            <a:extLst>
              <a:ext uri="{FF2B5EF4-FFF2-40B4-BE49-F238E27FC236}">
                <a16:creationId xmlns:a16="http://schemas.microsoft.com/office/drawing/2014/main" id="{EF0FE39C-998B-4B42-B9A0-9399C798D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21C4BC-84EC-45F8-842C-5875CB0C3FCA}"/>
              </a:ext>
            </a:extLst>
          </p:cNvPr>
          <p:cNvSpPr txBox="1"/>
          <p:nvPr/>
        </p:nvSpPr>
        <p:spPr>
          <a:xfrm>
            <a:off x="4241222" y="3322616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Return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C251E-2896-4600-8C69-0313193B95B3}"/>
              </a:ext>
            </a:extLst>
          </p:cNvPr>
          <p:cNvSpPr txBox="1"/>
          <p:nvPr/>
        </p:nvSpPr>
        <p:spPr>
          <a:xfrm>
            <a:off x="4269463" y="4221017"/>
            <a:ext cx="186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Attributes D/R/M</a:t>
            </a:r>
          </a:p>
        </p:txBody>
      </p:sp>
    </p:spTree>
    <p:extLst>
      <p:ext uri="{BB962C8B-B14F-4D97-AF65-F5344CB8AC3E}">
        <p14:creationId xmlns:p14="http://schemas.microsoft.com/office/powerpoint/2010/main" val="24557461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538.805">
            <a:extLst>
              <a:ext uri="{FF2B5EF4-FFF2-40B4-BE49-F238E27FC236}">
                <a16:creationId xmlns:a16="http://schemas.microsoft.com/office/drawing/2014/main" id="{C3C6D709-89EB-4084-9BF2-8B3E5474E7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4412.916">
            <a:extLst>
              <a:ext uri="{FF2B5EF4-FFF2-40B4-BE49-F238E27FC236}">
                <a16:creationId xmlns:a16="http://schemas.microsoft.com/office/drawing/2014/main" id="{414BA65A-EE16-47D0-98E5-4BE6CD35D0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000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617.112">
            <a:extLst>
              <a:ext uri="{FF2B5EF4-FFF2-40B4-BE49-F238E27FC236}">
                <a16:creationId xmlns:a16="http://schemas.microsoft.com/office/drawing/2014/main" id="{21845F4F-B727-4C71-A7DC-67A15F1FC9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61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625.236">
            <a:extLst>
              <a:ext uri="{FF2B5EF4-FFF2-40B4-BE49-F238E27FC236}">
                <a16:creationId xmlns:a16="http://schemas.microsoft.com/office/drawing/2014/main" id="{03EB5EF8-A057-4580-ABEE-2BFD430585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8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632.095">
            <a:extLst>
              <a:ext uri="{FF2B5EF4-FFF2-40B4-BE49-F238E27FC236}">
                <a16:creationId xmlns:a16="http://schemas.microsoft.com/office/drawing/2014/main" id="{0BCC3D3C-7A37-49E4-AC15-B3128E87B1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772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649.465">
            <a:extLst>
              <a:ext uri="{FF2B5EF4-FFF2-40B4-BE49-F238E27FC236}">
                <a16:creationId xmlns:a16="http://schemas.microsoft.com/office/drawing/2014/main" id="{3865EC0B-20B8-4509-A1BD-8056AE36DE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066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703.470">
            <a:extLst>
              <a:ext uri="{FF2B5EF4-FFF2-40B4-BE49-F238E27FC236}">
                <a16:creationId xmlns:a16="http://schemas.microsoft.com/office/drawing/2014/main" id="{AA7A04F2-7F4F-4214-9CF4-0A15D93515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379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750.207">
            <a:extLst>
              <a:ext uri="{FF2B5EF4-FFF2-40B4-BE49-F238E27FC236}">
                <a16:creationId xmlns:a16="http://schemas.microsoft.com/office/drawing/2014/main" id="{2E7E13C7-6F14-4BE2-A029-29C3E92A09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68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758.232">
            <a:extLst>
              <a:ext uri="{FF2B5EF4-FFF2-40B4-BE49-F238E27FC236}">
                <a16:creationId xmlns:a16="http://schemas.microsoft.com/office/drawing/2014/main" id="{6CE78AA3-ABC0-4E03-87B1-035235A88A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81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813.029">
            <a:extLst>
              <a:ext uri="{FF2B5EF4-FFF2-40B4-BE49-F238E27FC236}">
                <a16:creationId xmlns:a16="http://schemas.microsoft.com/office/drawing/2014/main" id="{7A1B3214-C33D-42BB-93DF-3C6DB3704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018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843.692">
            <a:extLst>
              <a:ext uri="{FF2B5EF4-FFF2-40B4-BE49-F238E27FC236}">
                <a16:creationId xmlns:a16="http://schemas.microsoft.com/office/drawing/2014/main" id="{33A3386A-0E12-44A7-8C44-FF11359BD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841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Functions.mp4_20220615_121845.164">
            <a:extLst>
              <a:ext uri="{FF2B5EF4-FFF2-40B4-BE49-F238E27FC236}">
                <a16:creationId xmlns:a16="http://schemas.microsoft.com/office/drawing/2014/main" id="{38A1C2A3-C633-412C-85C8-D8728B88D8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4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4424.128">
            <a:extLst>
              <a:ext uri="{FF2B5EF4-FFF2-40B4-BE49-F238E27FC236}">
                <a16:creationId xmlns:a16="http://schemas.microsoft.com/office/drawing/2014/main" id="{C83060A5-B8FE-4771-9BCB-F60D9B4C54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75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Other Conventions.mp4_20220615_123301.778">
            <a:extLst>
              <a:ext uri="{FF2B5EF4-FFF2-40B4-BE49-F238E27FC236}">
                <a16:creationId xmlns:a16="http://schemas.microsoft.com/office/drawing/2014/main" id="{605F9DF0-9EDA-4588-9897-64176DEB2D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105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Other Conventions.mp4_20220615_123342.037">
            <a:extLst>
              <a:ext uri="{FF2B5EF4-FFF2-40B4-BE49-F238E27FC236}">
                <a16:creationId xmlns:a16="http://schemas.microsoft.com/office/drawing/2014/main" id="{1CF085FC-BCDB-4001-BEE6-CECBE43686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233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Other Conventions.mp4_20220615_123344.623">
            <a:extLst>
              <a:ext uri="{FF2B5EF4-FFF2-40B4-BE49-F238E27FC236}">
                <a16:creationId xmlns:a16="http://schemas.microsoft.com/office/drawing/2014/main" id="{01D2CA6E-24E9-421F-A6BC-17FCB9A273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145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Other Conventions.mp4_20220615_123357.478">
            <a:extLst>
              <a:ext uri="{FF2B5EF4-FFF2-40B4-BE49-F238E27FC236}">
                <a16:creationId xmlns:a16="http://schemas.microsoft.com/office/drawing/2014/main" id="{EEB05277-72AF-4465-BDB5-6505241F73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189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Other Conventions.mp4_20220615_123413.720">
            <a:extLst>
              <a:ext uri="{FF2B5EF4-FFF2-40B4-BE49-F238E27FC236}">
                <a16:creationId xmlns:a16="http://schemas.microsoft.com/office/drawing/2014/main" id="{F3F2B1F0-C0A1-4CA5-829B-CEC1AB12AB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108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Other Conventions.mp4_20220615_123420.699">
            <a:extLst>
              <a:ext uri="{FF2B5EF4-FFF2-40B4-BE49-F238E27FC236}">
                <a16:creationId xmlns:a16="http://schemas.microsoft.com/office/drawing/2014/main" id="{58D12A7B-7E6C-4942-B376-DCED04DE83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239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Other Conventions.mp4_20220615_123445.528">
            <a:extLst>
              <a:ext uri="{FF2B5EF4-FFF2-40B4-BE49-F238E27FC236}">
                <a16:creationId xmlns:a16="http://schemas.microsoft.com/office/drawing/2014/main" id="{1FBD62C4-BB18-4D8C-8636-2DFF0B927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844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Other Conventions.mp4_20220615_123448.716">
            <a:extLst>
              <a:ext uri="{FF2B5EF4-FFF2-40B4-BE49-F238E27FC236}">
                <a16:creationId xmlns:a16="http://schemas.microsoft.com/office/drawing/2014/main" id="{409128CB-D511-4930-BB30-F3C1646862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7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4509.716">
            <a:extLst>
              <a:ext uri="{FF2B5EF4-FFF2-40B4-BE49-F238E27FC236}">
                <a16:creationId xmlns:a16="http://schemas.microsoft.com/office/drawing/2014/main" id="{EC3C886B-2392-4D72-8FCC-7354699577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21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5708.990">
            <a:extLst>
              <a:ext uri="{FF2B5EF4-FFF2-40B4-BE49-F238E27FC236}">
                <a16:creationId xmlns:a16="http://schemas.microsoft.com/office/drawing/2014/main" id="{7D690174-59F0-4FD7-9901-296A3ADE29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5717.822">
            <a:extLst>
              <a:ext uri="{FF2B5EF4-FFF2-40B4-BE49-F238E27FC236}">
                <a16:creationId xmlns:a16="http://schemas.microsoft.com/office/drawing/2014/main" id="{62B91378-A72C-47C7-A890-519BCF5FBB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6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5720.376">
            <a:extLst>
              <a:ext uri="{FF2B5EF4-FFF2-40B4-BE49-F238E27FC236}">
                <a16:creationId xmlns:a16="http://schemas.microsoft.com/office/drawing/2014/main" id="{D4908604-3C23-4698-A7DD-4E36CC6D1D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1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5824.655">
            <a:extLst>
              <a:ext uri="{FF2B5EF4-FFF2-40B4-BE49-F238E27FC236}">
                <a16:creationId xmlns:a16="http://schemas.microsoft.com/office/drawing/2014/main" id="{5EC61EB7-CBD3-4503-BDAA-F15AB5D59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9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5852.668">
            <a:extLst>
              <a:ext uri="{FF2B5EF4-FFF2-40B4-BE49-F238E27FC236}">
                <a16:creationId xmlns:a16="http://schemas.microsoft.com/office/drawing/2014/main" id="{F19B900A-DB3D-4952-BFBE-5AB7DCD155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What are Stored Procedures.mp4_20220615_082825.876">
            <a:extLst>
              <a:ext uri="{FF2B5EF4-FFF2-40B4-BE49-F238E27FC236}">
                <a16:creationId xmlns:a16="http://schemas.microsoft.com/office/drawing/2014/main" id="{445600C6-1196-4E7C-B7B8-01742962F1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5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Procedures Using MySQLWorkbench.mp4_20220615_090148.700">
            <a:extLst>
              <a:ext uri="{FF2B5EF4-FFF2-40B4-BE49-F238E27FC236}">
                <a16:creationId xmlns:a16="http://schemas.microsoft.com/office/drawing/2014/main" id="{74CC2FB2-18F5-439D-9B38-6D3EBA4E1F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Procedures Using MySQLWorkbench.mp4_20220615_090222.580">
            <a:extLst>
              <a:ext uri="{FF2B5EF4-FFF2-40B4-BE49-F238E27FC236}">
                <a16:creationId xmlns:a16="http://schemas.microsoft.com/office/drawing/2014/main" id="{FAE3871F-BF34-4ECA-8509-C7436D1C84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73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Procedures Using MySQLWorkbench.mp4_20220615_090231.224">
            <a:extLst>
              <a:ext uri="{FF2B5EF4-FFF2-40B4-BE49-F238E27FC236}">
                <a16:creationId xmlns:a16="http://schemas.microsoft.com/office/drawing/2014/main" id="{1B903197-E552-4262-90DD-3BEF3FFA5D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97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Procedures Using MySQLWorkbench.mp4_20220615_090238.617">
            <a:extLst>
              <a:ext uri="{FF2B5EF4-FFF2-40B4-BE49-F238E27FC236}">
                <a16:creationId xmlns:a16="http://schemas.microsoft.com/office/drawing/2014/main" id="{29689F6F-CD60-4C5C-8D61-F31095677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Procedures Using MySQLWorkbench.mp4_20220615_090256.199">
            <a:extLst>
              <a:ext uri="{FF2B5EF4-FFF2-40B4-BE49-F238E27FC236}">
                <a16:creationId xmlns:a16="http://schemas.microsoft.com/office/drawing/2014/main" id="{63977B0C-A6BC-458B-B5D8-481EC1F724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3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Procedures Using MySQLWorkbench.mp4_20220615_090306.205">
            <a:extLst>
              <a:ext uri="{FF2B5EF4-FFF2-40B4-BE49-F238E27FC236}">
                <a16:creationId xmlns:a16="http://schemas.microsoft.com/office/drawing/2014/main" id="{2624CC6F-673C-4C29-81F5-F03F4353D6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54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Procedures Using MySQLWorkbench.mp4_20220615_090314.838">
            <a:extLst>
              <a:ext uri="{FF2B5EF4-FFF2-40B4-BE49-F238E27FC236}">
                <a16:creationId xmlns:a16="http://schemas.microsoft.com/office/drawing/2014/main" id="{956F8EC7-3845-4010-BB6F-608D90072A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21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Procedures Using MySQLWorkbench.mp4_20220615_090318.821">
            <a:extLst>
              <a:ext uri="{FF2B5EF4-FFF2-40B4-BE49-F238E27FC236}">
                <a16:creationId xmlns:a16="http://schemas.microsoft.com/office/drawing/2014/main" id="{971A346A-E5B2-4FD7-A9B9-61BC285677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09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Stored Procedures.mp4_20220615_090559.784">
            <a:extLst>
              <a:ext uri="{FF2B5EF4-FFF2-40B4-BE49-F238E27FC236}">
                <a16:creationId xmlns:a16="http://schemas.microsoft.com/office/drawing/2014/main" id="{93248780-2CE0-4373-B37E-9D00CBA2BD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2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Stored Procedures.mp4_20220615_090621.843">
            <a:extLst>
              <a:ext uri="{FF2B5EF4-FFF2-40B4-BE49-F238E27FC236}">
                <a16:creationId xmlns:a16="http://schemas.microsoft.com/office/drawing/2014/main" id="{E3212A4F-3D98-4BA2-8D0D-A33BA7E90C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4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What are Stored Procedures.mp4_20220615_083026.419">
            <a:extLst>
              <a:ext uri="{FF2B5EF4-FFF2-40B4-BE49-F238E27FC236}">
                <a16:creationId xmlns:a16="http://schemas.microsoft.com/office/drawing/2014/main" id="{87E885B0-27AB-4258-AF1A-97F2157DA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9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Stored Procedures.mp4_20220615_090625.360">
            <a:extLst>
              <a:ext uri="{FF2B5EF4-FFF2-40B4-BE49-F238E27FC236}">
                <a16:creationId xmlns:a16="http://schemas.microsoft.com/office/drawing/2014/main" id="{A3B0616A-7FC6-4B3A-AB9C-BB9DA2AB18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12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Stored Procedures.mp4_20220615_090635.398">
            <a:extLst>
              <a:ext uri="{FF2B5EF4-FFF2-40B4-BE49-F238E27FC236}">
                <a16:creationId xmlns:a16="http://schemas.microsoft.com/office/drawing/2014/main" id="{17406F0F-F8CD-48E3-80CA-33C872881D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20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Stored Procedures.mp4_20220615_090646.832">
            <a:extLst>
              <a:ext uri="{FF2B5EF4-FFF2-40B4-BE49-F238E27FC236}">
                <a16:creationId xmlns:a16="http://schemas.microsoft.com/office/drawing/2014/main" id="{4424559C-7BFF-4FEE-B492-F40F67B8EE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28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Stored Procedures.mp4_20220615_090808.024">
            <a:extLst>
              <a:ext uri="{FF2B5EF4-FFF2-40B4-BE49-F238E27FC236}">
                <a16:creationId xmlns:a16="http://schemas.microsoft.com/office/drawing/2014/main" id="{6BCB4FBF-F8B0-4290-BDE5-05B02E2531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7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Stored Procedures.mp4_20220615_090811.371">
            <a:extLst>
              <a:ext uri="{FF2B5EF4-FFF2-40B4-BE49-F238E27FC236}">
                <a16:creationId xmlns:a16="http://schemas.microsoft.com/office/drawing/2014/main" id="{B9CE21B0-FC2F-4954-B7F5-3C36077E3C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12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Stored Procedures.mp4_20220615_090832.731">
            <a:extLst>
              <a:ext uri="{FF2B5EF4-FFF2-40B4-BE49-F238E27FC236}">
                <a16:creationId xmlns:a16="http://schemas.microsoft.com/office/drawing/2014/main" id="{D2141E72-EC2C-479E-B66E-88FFA57E51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83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Stored Procedures.mp4_20220615_090839.216">
            <a:extLst>
              <a:ext uri="{FF2B5EF4-FFF2-40B4-BE49-F238E27FC236}">
                <a16:creationId xmlns:a16="http://schemas.microsoft.com/office/drawing/2014/main" id="{D4202CAF-006E-4ED5-A284-4E5A5EA614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2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244.224">
            <a:extLst>
              <a:ext uri="{FF2B5EF4-FFF2-40B4-BE49-F238E27FC236}">
                <a16:creationId xmlns:a16="http://schemas.microsoft.com/office/drawing/2014/main" id="{97867388-FBC3-4EC5-ABEA-413AE5241D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44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408.581">
            <a:extLst>
              <a:ext uri="{FF2B5EF4-FFF2-40B4-BE49-F238E27FC236}">
                <a16:creationId xmlns:a16="http://schemas.microsoft.com/office/drawing/2014/main" id="{35417791-8EF6-4653-846C-EFD4792D8D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78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432.777">
            <a:extLst>
              <a:ext uri="{FF2B5EF4-FFF2-40B4-BE49-F238E27FC236}">
                <a16:creationId xmlns:a16="http://schemas.microsoft.com/office/drawing/2014/main" id="{176D9379-DB7A-4059-AF84-F3E775970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What are Stored Procedures.mp4_20220615_083056.268">
            <a:extLst>
              <a:ext uri="{FF2B5EF4-FFF2-40B4-BE49-F238E27FC236}">
                <a16:creationId xmlns:a16="http://schemas.microsoft.com/office/drawing/2014/main" id="{B0D45581-1180-4B79-9FDA-416D0FF71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00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434.580">
            <a:extLst>
              <a:ext uri="{FF2B5EF4-FFF2-40B4-BE49-F238E27FC236}">
                <a16:creationId xmlns:a16="http://schemas.microsoft.com/office/drawing/2014/main" id="{2974358F-2F6B-44E3-9892-0D1514F695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44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438.003">
            <a:extLst>
              <a:ext uri="{FF2B5EF4-FFF2-40B4-BE49-F238E27FC236}">
                <a16:creationId xmlns:a16="http://schemas.microsoft.com/office/drawing/2014/main" id="{B6D6C31D-28D5-4E0E-8B9E-C52A169619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08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522.247">
            <a:extLst>
              <a:ext uri="{FF2B5EF4-FFF2-40B4-BE49-F238E27FC236}">
                <a16:creationId xmlns:a16="http://schemas.microsoft.com/office/drawing/2014/main" id="{D17C1F23-A4E4-46F1-A612-3B069EB71A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40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613.085">
            <a:extLst>
              <a:ext uri="{FF2B5EF4-FFF2-40B4-BE49-F238E27FC236}">
                <a16:creationId xmlns:a16="http://schemas.microsoft.com/office/drawing/2014/main" id="{7387EBD9-AB01-4F18-9C89-8103BCEF9E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616.816">
            <a:extLst>
              <a:ext uri="{FF2B5EF4-FFF2-40B4-BE49-F238E27FC236}">
                <a16:creationId xmlns:a16="http://schemas.microsoft.com/office/drawing/2014/main" id="{368C3E5F-2CD8-4407-9F77-EB76885436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12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629.570">
            <a:extLst>
              <a:ext uri="{FF2B5EF4-FFF2-40B4-BE49-F238E27FC236}">
                <a16:creationId xmlns:a16="http://schemas.microsoft.com/office/drawing/2014/main" id="{A7313129-AEE9-41A3-8BB7-F92EADC218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7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651.133">
            <a:extLst>
              <a:ext uri="{FF2B5EF4-FFF2-40B4-BE49-F238E27FC236}">
                <a16:creationId xmlns:a16="http://schemas.microsoft.com/office/drawing/2014/main" id="{1338099F-2FD5-40E2-BAE1-AFC653851F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9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700.881">
            <a:extLst>
              <a:ext uri="{FF2B5EF4-FFF2-40B4-BE49-F238E27FC236}">
                <a16:creationId xmlns:a16="http://schemas.microsoft.com/office/drawing/2014/main" id="{8F7BBF7D-272C-49B0-9660-EC1126E9BB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06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710.683">
            <a:extLst>
              <a:ext uri="{FF2B5EF4-FFF2-40B4-BE49-F238E27FC236}">
                <a16:creationId xmlns:a16="http://schemas.microsoft.com/office/drawing/2014/main" id="{682853FC-45E6-4135-AAD3-EFFF49B03C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23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733.419">
            <a:extLst>
              <a:ext uri="{FF2B5EF4-FFF2-40B4-BE49-F238E27FC236}">
                <a16:creationId xmlns:a16="http://schemas.microsoft.com/office/drawing/2014/main" id="{D6D0B84C-5804-4BF7-B4B3-CCFAC92C10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5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What are Stored Procedures.mp4_20220615_083208.898">
            <a:extLst>
              <a:ext uri="{FF2B5EF4-FFF2-40B4-BE49-F238E27FC236}">
                <a16:creationId xmlns:a16="http://schemas.microsoft.com/office/drawing/2014/main" id="{D4CE29AA-D8A1-4D89-9D46-738CC7689A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65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1740.898">
            <a:extLst>
              <a:ext uri="{FF2B5EF4-FFF2-40B4-BE49-F238E27FC236}">
                <a16:creationId xmlns:a16="http://schemas.microsoft.com/office/drawing/2014/main" id="{460E1CC9-E3C6-47C5-8B00-2600A49849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34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2636.179">
            <a:extLst>
              <a:ext uri="{FF2B5EF4-FFF2-40B4-BE49-F238E27FC236}">
                <a16:creationId xmlns:a16="http://schemas.microsoft.com/office/drawing/2014/main" id="{15C62C7D-0C38-4264-B5CA-E204F870FD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75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2638.569">
            <a:extLst>
              <a:ext uri="{FF2B5EF4-FFF2-40B4-BE49-F238E27FC236}">
                <a16:creationId xmlns:a16="http://schemas.microsoft.com/office/drawing/2014/main" id="{0D992964-6101-4F53-8377-8F8F67E8FB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8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2641.035">
            <a:extLst>
              <a:ext uri="{FF2B5EF4-FFF2-40B4-BE49-F238E27FC236}">
                <a16:creationId xmlns:a16="http://schemas.microsoft.com/office/drawing/2014/main" id="{E100FAE6-46B2-483C-AAB0-FE2838343A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08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2650.757">
            <a:extLst>
              <a:ext uri="{FF2B5EF4-FFF2-40B4-BE49-F238E27FC236}">
                <a16:creationId xmlns:a16="http://schemas.microsoft.com/office/drawing/2014/main" id="{995A45A0-706A-4F04-89DD-26F5614972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0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arameters.mp4_20220615_092654.429">
            <a:extLst>
              <a:ext uri="{FF2B5EF4-FFF2-40B4-BE49-F238E27FC236}">
                <a16:creationId xmlns:a16="http://schemas.microsoft.com/office/drawing/2014/main" id="{BB2756D7-8048-43A3-9BA6-19089C3C23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8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001.561">
            <a:extLst>
              <a:ext uri="{FF2B5EF4-FFF2-40B4-BE49-F238E27FC236}">
                <a16:creationId xmlns:a16="http://schemas.microsoft.com/office/drawing/2014/main" id="{01DE293B-68E8-4D2A-A862-721D05B866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5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049.105">
            <a:extLst>
              <a:ext uri="{FF2B5EF4-FFF2-40B4-BE49-F238E27FC236}">
                <a16:creationId xmlns:a16="http://schemas.microsoft.com/office/drawing/2014/main" id="{BDA50294-4DAB-4790-9FCC-3739324F46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2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059.057">
            <a:extLst>
              <a:ext uri="{FF2B5EF4-FFF2-40B4-BE49-F238E27FC236}">
                <a16:creationId xmlns:a16="http://schemas.microsoft.com/office/drawing/2014/main" id="{2847F24B-2A0F-49D2-95A6-7BE22FE28C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2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128.257">
            <a:extLst>
              <a:ext uri="{FF2B5EF4-FFF2-40B4-BE49-F238E27FC236}">
                <a16:creationId xmlns:a16="http://schemas.microsoft.com/office/drawing/2014/main" id="{CF4071E0-4552-4726-AC38-40DEF5CA6B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1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What are Stored Procedures.mp4_20220615_083310.031">
            <a:extLst>
              <a:ext uri="{FF2B5EF4-FFF2-40B4-BE49-F238E27FC236}">
                <a16:creationId xmlns:a16="http://schemas.microsoft.com/office/drawing/2014/main" id="{3A82FD72-FAE0-49A8-A97D-A052C34F83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472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130.726">
            <a:extLst>
              <a:ext uri="{FF2B5EF4-FFF2-40B4-BE49-F238E27FC236}">
                <a16:creationId xmlns:a16="http://schemas.microsoft.com/office/drawing/2014/main" id="{D3007326-9C05-4682-B863-07EA967C0E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3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219.738">
            <a:extLst>
              <a:ext uri="{FF2B5EF4-FFF2-40B4-BE49-F238E27FC236}">
                <a16:creationId xmlns:a16="http://schemas.microsoft.com/office/drawing/2014/main" id="{30ABE863-4D3C-40BF-A801-4E5988B0A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06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234.592">
            <a:extLst>
              <a:ext uri="{FF2B5EF4-FFF2-40B4-BE49-F238E27FC236}">
                <a16:creationId xmlns:a16="http://schemas.microsoft.com/office/drawing/2014/main" id="{8DE058D3-6310-4DC5-A8E6-FAFF422781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335.445">
            <a:extLst>
              <a:ext uri="{FF2B5EF4-FFF2-40B4-BE49-F238E27FC236}">
                <a16:creationId xmlns:a16="http://schemas.microsoft.com/office/drawing/2014/main" id="{9AB9B658-48C8-4618-AAA5-B1026DE85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12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341.571">
            <a:extLst>
              <a:ext uri="{FF2B5EF4-FFF2-40B4-BE49-F238E27FC236}">
                <a16:creationId xmlns:a16="http://schemas.microsoft.com/office/drawing/2014/main" id="{828946B0-9A74-4C5D-96A6-C5EB9F5C33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8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350.145">
            <a:extLst>
              <a:ext uri="{FF2B5EF4-FFF2-40B4-BE49-F238E27FC236}">
                <a16:creationId xmlns:a16="http://schemas.microsoft.com/office/drawing/2014/main" id="{D3DCFD71-F79D-42E8-8F90-FD394CDF51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1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446.976">
            <a:extLst>
              <a:ext uri="{FF2B5EF4-FFF2-40B4-BE49-F238E27FC236}">
                <a16:creationId xmlns:a16="http://schemas.microsoft.com/office/drawing/2014/main" id="{0694C022-DEAE-448F-884C-6F91C481ED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2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450.207">
            <a:extLst>
              <a:ext uri="{FF2B5EF4-FFF2-40B4-BE49-F238E27FC236}">
                <a16:creationId xmlns:a16="http://schemas.microsoft.com/office/drawing/2014/main" id="{3A70E55A-A699-4ECA-9A82-6DAF9D34FF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1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456.642">
            <a:extLst>
              <a:ext uri="{FF2B5EF4-FFF2-40B4-BE49-F238E27FC236}">
                <a16:creationId xmlns:a16="http://schemas.microsoft.com/office/drawing/2014/main" id="{9CE90CCF-894D-4B4D-8714-30CAD18E2E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31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094503.499">
            <a:extLst>
              <a:ext uri="{FF2B5EF4-FFF2-40B4-BE49-F238E27FC236}">
                <a16:creationId xmlns:a16="http://schemas.microsoft.com/office/drawing/2014/main" id="{CC584E62-9484-4420-A291-8979F43ECD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What are Stored Procedures.mp4_20220615_083442.150">
            <a:extLst>
              <a:ext uri="{FF2B5EF4-FFF2-40B4-BE49-F238E27FC236}">
                <a16:creationId xmlns:a16="http://schemas.microsoft.com/office/drawing/2014/main" id="{3B994CA1-0569-4CF1-93C4-F3D9413658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515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100009.290">
            <a:extLst>
              <a:ext uri="{FF2B5EF4-FFF2-40B4-BE49-F238E27FC236}">
                <a16:creationId xmlns:a16="http://schemas.microsoft.com/office/drawing/2014/main" id="{C3FEA454-430B-43C2-8D9F-1C07BF56C3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8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100033.256">
            <a:extLst>
              <a:ext uri="{FF2B5EF4-FFF2-40B4-BE49-F238E27FC236}">
                <a16:creationId xmlns:a16="http://schemas.microsoft.com/office/drawing/2014/main" id="{FB833D42-E12C-402A-A41B-14A454D63F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19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100045.607">
            <a:extLst>
              <a:ext uri="{FF2B5EF4-FFF2-40B4-BE49-F238E27FC236}">
                <a16:creationId xmlns:a16="http://schemas.microsoft.com/office/drawing/2014/main" id="{72909134-176F-413E-9AB5-D122B655C0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60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100052.252">
            <a:extLst>
              <a:ext uri="{FF2B5EF4-FFF2-40B4-BE49-F238E27FC236}">
                <a16:creationId xmlns:a16="http://schemas.microsoft.com/office/drawing/2014/main" id="{677D1F97-8ADF-4963-9A4C-AEEF44025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28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100118.157">
            <a:extLst>
              <a:ext uri="{FF2B5EF4-FFF2-40B4-BE49-F238E27FC236}">
                <a16:creationId xmlns:a16="http://schemas.microsoft.com/office/drawing/2014/main" id="{6885B4EB-72CB-40D7-81B1-FD5F6B07BD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100130.388">
            <a:extLst>
              <a:ext uri="{FF2B5EF4-FFF2-40B4-BE49-F238E27FC236}">
                <a16:creationId xmlns:a16="http://schemas.microsoft.com/office/drawing/2014/main" id="{8DE50D84-E853-48BA-8E9B-FD13D080A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12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100141.164">
            <a:extLst>
              <a:ext uri="{FF2B5EF4-FFF2-40B4-BE49-F238E27FC236}">
                <a16:creationId xmlns:a16="http://schemas.microsoft.com/office/drawing/2014/main" id="{2E4F5164-AD84-4DF7-8FC5-F2927FB95D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360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100148.669">
            <a:extLst>
              <a:ext uri="{FF2B5EF4-FFF2-40B4-BE49-F238E27FC236}">
                <a16:creationId xmlns:a16="http://schemas.microsoft.com/office/drawing/2014/main" id="{4D806C87-0C3C-48C6-89A1-8FCDC3ACFF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70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arameters with Default Value.mp4_20220615_100201.224">
            <a:extLst>
              <a:ext uri="{FF2B5EF4-FFF2-40B4-BE49-F238E27FC236}">
                <a16:creationId xmlns:a16="http://schemas.microsoft.com/office/drawing/2014/main" id="{BA3EFD57-9A77-4E30-8190-31591A2E41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7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400.914">
            <a:extLst>
              <a:ext uri="{FF2B5EF4-FFF2-40B4-BE49-F238E27FC236}">
                <a16:creationId xmlns:a16="http://schemas.microsoft.com/office/drawing/2014/main" id="{4806AA9F-4D38-4346-B704-02208B7776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2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3657.499">
            <a:extLst>
              <a:ext uri="{FF2B5EF4-FFF2-40B4-BE49-F238E27FC236}">
                <a16:creationId xmlns:a16="http://schemas.microsoft.com/office/drawing/2014/main" id="{4F1EAB27-94BE-4DB6-9D88-966FA6D6EF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917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641.474">
            <a:extLst>
              <a:ext uri="{FF2B5EF4-FFF2-40B4-BE49-F238E27FC236}">
                <a16:creationId xmlns:a16="http://schemas.microsoft.com/office/drawing/2014/main" id="{DC648C46-8ED7-436E-9B6A-28C7B55FFD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5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643.652">
            <a:extLst>
              <a:ext uri="{FF2B5EF4-FFF2-40B4-BE49-F238E27FC236}">
                <a16:creationId xmlns:a16="http://schemas.microsoft.com/office/drawing/2014/main" id="{F3645504-EB8B-4BAC-A1F4-16B725B496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87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652.291">
            <a:extLst>
              <a:ext uri="{FF2B5EF4-FFF2-40B4-BE49-F238E27FC236}">
                <a16:creationId xmlns:a16="http://schemas.microsoft.com/office/drawing/2014/main" id="{7841AF6D-BD49-4F95-AC2A-12A3F613FF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665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726.491">
            <a:extLst>
              <a:ext uri="{FF2B5EF4-FFF2-40B4-BE49-F238E27FC236}">
                <a16:creationId xmlns:a16="http://schemas.microsoft.com/office/drawing/2014/main" id="{07EA1B6E-B7A8-462C-A574-CF1DD6732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2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742.910">
            <a:extLst>
              <a:ext uri="{FF2B5EF4-FFF2-40B4-BE49-F238E27FC236}">
                <a16:creationId xmlns:a16="http://schemas.microsoft.com/office/drawing/2014/main" id="{C4F579F0-0A63-4FD9-A4D3-0F7AC9D412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80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746.481">
            <a:extLst>
              <a:ext uri="{FF2B5EF4-FFF2-40B4-BE49-F238E27FC236}">
                <a16:creationId xmlns:a16="http://schemas.microsoft.com/office/drawing/2014/main" id="{7DBC5196-8291-455F-976F-0778B28568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91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755.004">
            <a:extLst>
              <a:ext uri="{FF2B5EF4-FFF2-40B4-BE49-F238E27FC236}">
                <a16:creationId xmlns:a16="http://schemas.microsoft.com/office/drawing/2014/main" id="{12115C10-88A5-4CCB-AD10-03230AC7F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01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856.505">
            <a:extLst>
              <a:ext uri="{FF2B5EF4-FFF2-40B4-BE49-F238E27FC236}">
                <a16:creationId xmlns:a16="http://schemas.microsoft.com/office/drawing/2014/main" id="{A4381622-307E-4A4F-BA8F-18B1184CF7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10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906.692">
            <a:extLst>
              <a:ext uri="{FF2B5EF4-FFF2-40B4-BE49-F238E27FC236}">
                <a16:creationId xmlns:a16="http://schemas.microsoft.com/office/drawing/2014/main" id="{74DA8CE5-92F1-4129-B6AF-65ED8D15E2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068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917.629">
            <a:extLst>
              <a:ext uri="{FF2B5EF4-FFF2-40B4-BE49-F238E27FC236}">
                <a16:creationId xmlns:a16="http://schemas.microsoft.com/office/drawing/2014/main" id="{DD769A89-6567-48D5-A68F-A1301EF66C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65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Stored Procedure.mp4_20220615_083938.377">
            <a:extLst>
              <a:ext uri="{FF2B5EF4-FFF2-40B4-BE49-F238E27FC236}">
                <a16:creationId xmlns:a16="http://schemas.microsoft.com/office/drawing/2014/main" id="{FA67F00F-079F-4223-AEAB-FFB2F5BFE3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91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922.180">
            <a:extLst>
              <a:ext uri="{FF2B5EF4-FFF2-40B4-BE49-F238E27FC236}">
                <a16:creationId xmlns:a16="http://schemas.microsoft.com/office/drawing/2014/main" id="{14CF48EC-A8B5-48FE-9E66-65C7F914FC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33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0946.841">
            <a:extLst>
              <a:ext uri="{FF2B5EF4-FFF2-40B4-BE49-F238E27FC236}">
                <a16:creationId xmlns:a16="http://schemas.microsoft.com/office/drawing/2014/main" id="{F4D7A839-A107-4F41-B4E1-0C356A8355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393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1001.544">
            <a:extLst>
              <a:ext uri="{FF2B5EF4-FFF2-40B4-BE49-F238E27FC236}">
                <a16:creationId xmlns:a16="http://schemas.microsoft.com/office/drawing/2014/main" id="{0678D8A0-67F1-4AE1-B110-D5438EBA06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78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1011.795">
            <a:extLst>
              <a:ext uri="{FF2B5EF4-FFF2-40B4-BE49-F238E27FC236}">
                <a16:creationId xmlns:a16="http://schemas.microsoft.com/office/drawing/2014/main" id="{1EEC3B17-A3D0-4DD4-A5C0-6A2FA600FE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690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1039.383">
            <a:extLst>
              <a:ext uri="{FF2B5EF4-FFF2-40B4-BE49-F238E27FC236}">
                <a16:creationId xmlns:a16="http://schemas.microsoft.com/office/drawing/2014/main" id="{1F58011B-EA84-4762-9FAB-6CCC710082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3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1109.735">
            <a:extLst>
              <a:ext uri="{FF2B5EF4-FFF2-40B4-BE49-F238E27FC236}">
                <a16:creationId xmlns:a16="http://schemas.microsoft.com/office/drawing/2014/main" id="{B1742552-1C0B-4E0F-9F16-167D8DEC81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065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Parameter Validation.mp4_20220615_112011.015">
            <a:extLst>
              <a:ext uri="{FF2B5EF4-FFF2-40B4-BE49-F238E27FC236}">
                <a16:creationId xmlns:a16="http://schemas.microsoft.com/office/drawing/2014/main" id="{AB5FA3A7-4B45-407C-BCE9-FCE023BED2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344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234.360">
            <a:extLst>
              <a:ext uri="{FF2B5EF4-FFF2-40B4-BE49-F238E27FC236}">
                <a16:creationId xmlns:a16="http://schemas.microsoft.com/office/drawing/2014/main" id="{8BA50672-7F6B-4EBB-8D1E-5FF3C26487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407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404.458">
            <a:extLst>
              <a:ext uri="{FF2B5EF4-FFF2-40B4-BE49-F238E27FC236}">
                <a16:creationId xmlns:a16="http://schemas.microsoft.com/office/drawing/2014/main" id="{1B0BCE93-4451-4C98-BCF2-E42ABD2EA6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234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put Parameters.mp4_20220615_113415.886">
            <a:extLst>
              <a:ext uri="{FF2B5EF4-FFF2-40B4-BE49-F238E27FC236}">
                <a16:creationId xmlns:a16="http://schemas.microsoft.com/office/drawing/2014/main" id="{14BE03BF-6663-44AC-8ABB-DB314A8F4A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64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36</Words>
  <Application>Microsoft Office PowerPoint</Application>
  <PresentationFormat>Widescreen</PresentationFormat>
  <Paragraphs>11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1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2</cp:revision>
  <dcterms:created xsi:type="dcterms:W3CDTF">2022-07-24T18:26:30Z</dcterms:created>
  <dcterms:modified xsi:type="dcterms:W3CDTF">2022-07-26T01:21:05Z</dcterms:modified>
</cp:coreProperties>
</file>